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2" r:id="rId2"/>
    <p:sldId id="277" r:id="rId3"/>
    <p:sldId id="278" r:id="rId4"/>
    <p:sldId id="271" r:id="rId5"/>
    <p:sldId id="272" r:id="rId6"/>
    <p:sldId id="273" r:id="rId7"/>
    <p:sldId id="274" r:id="rId8"/>
    <p:sldId id="275" r:id="rId9"/>
    <p:sldId id="261" r:id="rId10"/>
    <p:sldId id="267" r:id="rId11"/>
    <p:sldId id="264" r:id="rId12"/>
    <p:sldId id="268" r:id="rId13"/>
    <p:sldId id="265" r:id="rId14"/>
    <p:sldId id="266" r:id="rId15"/>
    <p:sldId id="263" r:id="rId16"/>
    <p:sldId id="269" r:id="rId17"/>
    <p:sldId id="270" r:id="rId18"/>
    <p:sldId id="280" r:id="rId19"/>
    <p:sldId id="279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2044"/>
    <a:srgbClr val="CE2043"/>
    <a:srgbClr val="EBA4B2"/>
    <a:srgbClr val="E68D9F"/>
    <a:srgbClr val="E07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2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properties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9" name="İçerik Yer Tutucusu 9">
            <a:extLst>
              <a:ext uri="{FF2B5EF4-FFF2-40B4-BE49-F238E27FC236}">
                <a16:creationId xmlns:a16="http://schemas.microsoft.com/office/drawing/2014/main" id="{6B11977B-B468-43EE-9A5F-C91CD9622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163" y="2265910"/>
            <a:ext cx="7817673" cy="403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9D29-E4B1-421A-9757-946E812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consumption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E707A1-0E3B-4399-A202-8DF8287D6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3079185"/>
              </p:ext>
            </p:extLst>
          </p:nvPr>
        </p:nvGraphicFramePr>
        <p:xfrm>
          <a:off x="401742" y="1416050"/>
          <a:ext cx="11388515" cy="44432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77703">
                  <a:extLst>
                    <a:ext uri="{9D8B030D-6E8A-4147-A177-3AD203B41FA5}">
                      <a16:colId xmlns:a16="http://schemas.microsoft.com/office/drawing/2014/main" val="3929742220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4250100547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26191749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81513362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3319886400"/>
                    </a:ext>
                  </a:extLst>
                </a:gridCol>
              </a:tblGrid>
              <a:tr h="7405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75958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0,85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4,25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353626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0,2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557837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5455795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19m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62.7m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132m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129732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power consumption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22,71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5,74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49,6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0379311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EECA4E6D-B3B0-4E3E-90B9-E41EE0928401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E850F9C0-3FE4-4C74-98EB-8AF63E4E6C2D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A0E83C57-0D57-4DB9-B7F8-39D2F230F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36011E6A-6297-4280-AB08-38C7AD900D0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4132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1DE6-430A-483C-8639-0A9211A8A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Analysis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EADC4E4-3514-4A93-AC24-4019D919E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765254"/>
              </p:ext>
            </p:extLst>
          </p:nvPr>
        </p:nvGraphicFramePr>
        <p:xfrm>
          <a:off x="831273" y="1371501"/>
          <a:ext cx="10515600" cy="4820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7706193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82888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Component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Price ($)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909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711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967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81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602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Wheels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06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Powerbank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11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Li-</a:t>
                      </a:r>
                      <a:r>
                        <a:rPr lang="en-US" sz="2000" u="none" strike="noStrike" dirty="0" err="1">
                          <a:effectLst/>
                        </a:rPr>
                        <a:t>po</a:t>
                      </a:r>
                      <a:r>
                        <a:rPr lang="en-US" sz="2000" u="none" strike="noStrike" dirty="0">
                          <a:effectLst/>
                        </a:rPr>
                        <a:t> Battery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58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components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757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payment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43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79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Chassis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34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Project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198,5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6755720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1B657743-ADDF-491A-9223-004336628A4D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520025FE-2A51-4619-9F5A-334529B59055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5BF86545-B456-471E-B167-5F4FECF79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18758B92-9620-4379-AB7C-5E0917F779A5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35915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70AF-F17A-4793-A7EF-C970B1E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C511-1AC0-41E3-B7C3-29D68F9C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Technical manuals</a:t>
            </a:r>
          </a:p>
          <a:p>
            <a:r>
              <a:rPr lang="en-US" sz="3600" dirty="0"/>
              <a:t>Elliptical path</a:t>
            </a:r>
          </a:p>
          <a:p>
            <a:r>
              <a:rPr lang="en-US" sz="3600" dirty="0"/>
              <a:t>Rechargeable battery and the charger</a:t>
            </a:r>
          </a:p>
          <a:p>
            <a:r>
              <a:rPr lang="en-US" sz="3600" dirty="0"/>
              <a:t>The vehicle will have two (2) years of warranty</a:t>
            </a:r>
          </a:p>
        </p:txBody>
      </p:sp>
      <p:sp>
        <p:nvSpPr>
          <p:cNvPr id="4" name="Dikdörtgen 4">
            <a:extLst>
              <a:ext uri="{FF2B5EF4-FFF2-40B4-BE49-F238E27FC236}">
                <a16:creationId xmlns:a16="http://schemas.microsoft.com/office/drawing/2014/main" id="{172FA750-86A2-49FE-B77C-55F405B27912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3F33F228-33D5-4D20-B62B-87770CCAFA1B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BFD6A233-F5DE-4EFA-8B8D-16301EEB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1FE5673-561A-4F01-84ED-FF9EF9AFB981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2961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D995-4551-401C-B610-7D4EB1E5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Dikdörtgen 4">
            <a:extLst>
              <a:ext uri="{FF2B5EF4-FFF2-40B4-BE49-F238E27FC236}">
                <a16:creationId xmlns:a16="http://schemas.microsoft.com/office/drawing/2014/main" id="{3A7FACA6-4B42-41C2-8A04-B543B0EC10C3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FC27C768-801E-407F-917E-752F4FC423AE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7C368CE-F0DB-427D-9E84-2CF010229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6" name="Metin kutusu 6">
            <a:extLst>
              <a:ext uri="{FF2B5EF4-FFF2-40B4-BE49-F238E27FC236}">
                <a16:creationId xmlns:a16="http://schemas.microsoft.com/office/drawing/2014/main" id="{17A68F94-F7E1-48CA-96F5-D5712208010B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41675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Outline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9013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Gantt</a:t>
            </a:r>
            <a:r>
              <a:rPr lang="tr-TR" dirty="0"/>
              <a:t> Chart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4" name="İçerik Yer Tutucusu 13">
            <a:extLst>
              <a:ext uri="{FF2B5EF4-FFF2-40B4-BE49-F238E27FC236}">
                <a16:creationId xmlns:a16="http://schemas.microsoft.com/office/drawing/2014/main" id="{7FCEA97A-4816-4F4E-AF6F-71B7A67C6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" b="12710"/>
          <a:stretch/>
        </p:blipFill>
        <p:spPr>
          <a:xfrm>
            <a:off x="795828" y="1405442"/>
            <a:ext cx="10614198" cy="4754295"/>
          </a:xfrm>
        </p:spPr>
      </p:pic>
    </p:spTree>
    <p:extLst>
      <p:ext uri="{BB962C8B-B14F-4D97-AF65-F5344CB8AC3E}">
        <p14:creationId xmlns:p14="http://schemas.microsoft.com/office/powerpoint/2010/main" val="28582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1684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pPr algn="ctr"/>
            <a:r>
              <a:rPr lang="tr-TR" dirty="0"/>
              <a:t>Team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47BF4A3-F3CA-408E-A710-44F25E896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87" y="1649740"/>
            <a:ext cx="9326880" cy="4351338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9132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Diagram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3" name="İçerik Yer Tutucusu 12">
            <a:extLst>
              <a:ext uri="{FF2B5EF4-FFF2-40B4-BE49-F238E27FC236}">
                <a16:creationId xmlns:a16="http://schemas.microsoft.com/office/drawing/2014/main" id="{C63BD6E0-B513-4CEE-9C27-ADAE0643B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77" y="1915478"/>
            <a:ext cx="10515600" cy="3819862"/>
          </a:xfrm>
        </p:spPr>
      </p:pic>
    </p:spTree>
    <p:extLst>
      <p:ext uri="{BB962C8B-B14F-4D97-AF65-F5344CB8AC3E}">
        <p14:creationId xmlns:p14="http://schemas.microsoft.com/office/powerpoint/2010/main" val="26023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							</a:t>
            </a: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r>
              <a:rPr lang="tr-TR" dirty="0"/>
              <a:t>							</a:t>
            </a:r>
            <a:br>
              <a:rPr lang="tr-TR" dirty="0"/>
            </a:br>
            <a:r>
              <a:rPr lang="tr-TR" dirty="0"/>
              <a:t>							</a:t>
            </a:r>
            <a:r>
              <a:rPr lang="tr-TR" dirty="0" err="1"/>
              <a:t>Objective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0DD3C5E-7865-4BBF-BD67-B3DAF7480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26" y="346852"/>
            <a:ext cx="5646420" cy="604266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27896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Project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r>
              <a:rPr lang="tr-TR" dirty="0"/>
              <a:t> </a:t>
            </a:r>
            <a:r>
              <a:rPr lang="tr-TR" dirty="0" err="1"/>
              <a:t>should</a:t>
            </a:r>
            <a:endParaRPr lang="tr-T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communicate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. 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914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V-Model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916A26A7-20BE-430D-A274-FADD4F4AF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91" y="1691322"/>
            <a:ext cx="10515600" cy="3913037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531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805</TotalTime>
  <Words>259</Words>
  <Application>Microsoft Office PowerPoint</Application>
  <PresentationFormat>Widescreen</PresentationFormat>
  <Paragraphs>114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Presentation</vt:lpstr>
      <vt:lpstr>Outline</vt:lpstr>
      <vt:lpstr>PowerPoint Presentation</vt:lpstr>
      <vt:lpstr>Team</vt:lpstr>
      <vt:lpstr>System Diagram</vt:lpstr>
      <vt:lpstr>                            Objective Tree</vt:lpstr>
      <vt:lpstr>Project Requirements</vt:lpstr>
      <vt:lpstr>V-Model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  <vt:lpstr>Power consumption </vt:lpstr>
      <vt:lpstr>Cost Analysis </vt:lpstr>
      <vt:lpstr>Deliverables</vt:lpstr>
      <vt:lpstr>CONCLUSION</vt:lpstr>
      <vt:lpstr>Gantt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sarper sertel</cp:lastModifiedBy>
  <cp:revision>19</cp:revision>
  <dcterms:created xsi:type="dcterms:W3CDTF">2018-12-27T13:07:49Z</dcterms:created>
  <dcterms:modified xsi:type="dcterms:W3CDTF">2018-12-28T08:07:49Z</dcterms:modified>
</cp:coreProperties>
</file>

<file path=docProps/thumbnail.jpeg>
</file>